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3" r:id="rId1"/>
    <p:sldMasterId id="2147484463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6" r:id="rId9"/>
    <p:sldId id="267" r:id="rId10"/>
    <p:sldId id="262" r:id="rId11"/>
    <p:sldId id="263" r:id="rId12"/>
    <p:sldId id="268" r:id="rId13"/>
    <p:sldId id="269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9FE11-B542-4380-A0BD-2B2AC7A16A42}" v="23" dt="2023-04-22T20:17:59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73600-E88F-445A-9258-7E885FCC7CC9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3CE5A4-064A-4492-84B3-EB48C76F6089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FE46CDF8-5C65-4346-90EF-6821EB78CC23}" type="parTrans" cxnId="{5E19FBDB-4B6A-4A60-BE92-50DEE972DF62}">
      <dgm:prSet/>
      <dgm:spPr/>
      <dgm:t>
        <a:bodyPr/>
        <a:lstStyle/>
        <a:p>
          <a:endParaRPr lang="en-US"/>
        </a:p>
      </dgm:t>
    </dgm:pt>
    <dgm:pt modelId="{ADFFACF8-3724-44A3-BE67-A690E0DF995F}" type="sibTrans" cxnId="{5E19FBDB-4B6A-4A60-BE92-50DEE972DF62}">
      <dgm:prSet/>
      <dgm:spPr/>
      <dgm:t>
        <a:bodyPr/>
        <a:lstStyle/>
        <a:p>
          <a:endParaRPr lang="en-US"/>
        </a:p>
      </dgm:t>
    </dgm:pt>
    <dgm:pt modelId="{B0F9C1C5-95DE-48FD-B776-1B5BE4B3A35E}">
      <dgm:prSet/>
      <dgm:spPr/>
      <dgm:t>
        <a:bodyPr/>
        <a:lstStyle/>
        <a:p>
          <a:r>
            <a:rPr lang="en-US" kern="1200"/>
            <a:t>What is </a:t>
          </a:r>
          <a:r>
            <a:rPr lang="en-US" kern="1200">
              <a:latin typeface="Century Gothic" panose="020B0502020202020204"/>
              <a:ea typeface="+mn-ea"/>
              <a:cs typeface="+mn-cs"/>
            </a:rPr>
            <a:t>IntelliHome?</a:t>
          </a:r>
        </a:p>
      </dgm:t>
    </dgm:pt>
    <dgm:pt modelId="{7005C29A-29D3-4674-AECD-59DB88EA02C3}" type="parTrans" cxnId="{2A01A64F-D011-4309-AC4A-B9AA6F49FA07}">
      <dgm:prSet/>
      <dgm:spPr/>
      <dgm:t>
        <a:bodyPr/>
        <a:lstStyle/>
        <a:p>
          <a:endParaRPr lang="en-US"/>
        </a:p>
      </dgm:t>
    </dgm:pt>
    <dgm:pt modelId="{6A85A5C2-D623-494E-8C60-89A940B35895}" type="sibTrans" cxnId="{2A01A64F-D011-4309-AC4A-B9AA6F49FA07}">
      <dgm:prSet/>
      <dgm:spPr/>
      <dgm:t>
        <a:bodyPr/>
        <a:lstStyle/>
        <a:p>
          <a:endParaRPr lang="en-US"/>
        </a:p>
      </dgm:t>
    </dgm:pt>
    <dgm:pt modelId="{BCDC59D7-1946-4866-B2C3-99C0DAC05DED}">
      <dgm:prSet/>
      <dgm:spPr/>
      <dgm:t>
        <a:bodyPr/>
        <a:lstStyle/>
        <a:p>
          <a:r>
            <a:rPr lang="en-US"/>
            <a:t>Internet of Things</a:t>
          </a:r>
        </a:p>
      </dgm:t>
    </dgm:pt>
    <dgm:pt modelId="{16EDC447-320D-4BC0-A4AD-BEC0CE4BC65B}" type="parTrans" cxnId="{D6F26622-9FD6-4A26-AA80-4F34EDF94CAB}">
      <dgm:prSet/>
      <dgm:spPr/>
      <dgm:t>
        <a:bodyPr/>
        <a:lstStyle/>
        <a:p>
          <a:endParaRPr lang="en-US"/>
        </a:p>
      </dgm:t>
    </dgm:pt>
    <dgm:pt modelId="{3C980A2F-829D-4C8B-AC9A-C103F2AAA764}" type="sibTrans" cxnId="{D6F26622-9FD6-4A26-AA80-4F34EDF94CAB}">
      <dgm:prSet/>
      <dgm:spPr/>
      <dgm:t>
        <a:bodyPr/>
        <a:lstStyle/>
        <a:p>
          <a:endParaRPr lang="en-US"/>
        </a:p>
      </dgm:t>
    </dgm:pt>
    <dgm:pt modelId="{615F4EB2-8113-416B-9A0A-885C45224B2A}">
      <dgm:prSet/>
      <dgm:spPr/>
      <dgm:t>
        <a:bodyPr/>
        <a:lstStyle/>
        <a:p>
          <a:r>
            <a:rPr lang="en-US" dirty="0"/>
            <a:t>Implementation of a Secure </a:t>
          </a:r>
          <a:r>
            <a:rPr lang="en-US" dirty="0" err="1"/>
            <a:t>IntelliHome</a:t>
          </a:r>
          <a:r>
            <a:rPr lang="en-US" dirty="0"/>
            <a:t> Automation System</a:t>
          </a:r>
        </a:p>
      </dgm:t>
    </dgm:pt>
    <dgm:pt modelId="{EDD5F2A2-5550-4219-BF15-F74911E72B50}" type="parTrans" cxnId="{FF09FAD7-97B6-4F33-B3AC-4962B13659F8}">
      <dgm:prSet/>
      <dgm:spPr/>
      <dgm:t>
        <a:bodyPr/>
        <a:lstStyle/>
        <a:p>
          <a:endParaRPr lang="en-US"/>
        </a:p>
      </dgm:t>
    </dgm:pt>
    <dgm:pt modelId="{5511A5CD-AFD2-4FF9-8534-27009D8A3385}" type="sibTrans" cxnId="{FF09FAD7-97B6-4F33-B3AC-4962B13659F8}">
      <dgm:prSet/>
      <dgm:spPr/>
      <dgm:t>
        <a:bodyPr/>
        <a:lstStyle/>
        <a:p>
          <a:endParaRPr lang="en-US"/>
        </a:p>
      </dgm:t>
    </dgm:pt>
    <dgm:pt modelId="{B80FCBF6-DA09-409D-9182-D9B3622506DB}">
      <dgm:prSet/>
      <dgm:spPr/>
      <dgm:t>
        <a:bodyPr/>
        <a:lstStyle/>
        <a:p>
          <a:r>
            <a:rPr lang="en-US"/>
            <a:t>Advantages</a:t>
          </a:r>
        </a:p>
      </dgm:t>
    </dgm:pt>
    <dgm:pt modelId="{D512943C-27A2-4D45-920A-69CFD653921D}" type="parTrans" cxnId="{92784C39-2B43-451D-8ACC-A0AB27FC0433}">
      <dgm:prSet/>
      <dgm:spPr/>
      <dgm:t>
        <a:bodyPr/>
        <a:lstStyle/>
        <a:p>
          <a:endParaRPr lang="en-US"/>
        </a:p>
      </dgm:t>
    </dgm:pt>
    <dgm:pt modelId="{EB8C2A0C-FD1A-419B-A8E8-00788329C9F5}" type="sibTrans" cxnId="{92784C39-2B43-451D-8ACC-A0AB27FC0433}">
      <dgm:prSet/>
      <dgm:spPr/>
      <dgm:t>
        <a:bodyPr/>
        <a:lstStyle/>
        <a:p>
          <a:endParaRPr lang="en-US"/>
        </a:p>
      </dgm:t>
    </dgm:pt>
    <dgm:pt modelId="{2C58B388-4117-476B-A9DA-320DBC899029}">
      <dgm:prSet/>
      <dgm:spPr/>
      <dgm:t>
        <a:bodyPr/>
        <a:lstStyle/>
        <a:p>
          <a:r>
            <a:rPr lang="en-US"/>
            <a:t>Applications</a:t>
          </a:r>
        </a:p>
      </dgm:t>
    </dgm:pt>
    <dgm:pt modelId="{B6A505C9-AC55-48BD-B3CE-A5802FD53B92}" type="parTrans" cxnId="{A1F9E9AC-003B-46F7-9E6B-6F16B55C605B}">
      <dgm:prSet/>
      <dgm:spPr/>
      <dgm:t>
        <a:bodyPr/>
        <a:lstStyle/>
        <a:p>
          <a:endParaRPr lang="en-US"/>
        </a:p>
      </dgm:t>
    </dgm:pt>
    <dgm:pt modelId="{751DD2A8-30DE-4CA1-8E14-E59AE80455CF}" type="sibTrans" cxnId="{A1F9E9AC-003B-46F7-9E6B-6F16B55C605B}">
      <dgm:prSet/>
      <dgm:spPr/>
      <dgm:t>
        <a:bodyPr/>
        <a:lstStyle/>
        <a:p>
          <a:endParaRPr lang="en-US"/>
        </a:p>
      </dgm:t>
    </dgm:pt>
    <dgm:pt modelId="{1271FB74-DF4F-4EAF-8F39-57CDE28711F0}">
      <dgm:prSet/>
      <dgm:spPr/>
      <dgm:t>
        <a:bodyPr/>
        <a:lstStyle/>
        <a:p>
          <a:r>
            <a:rPr lang="en-US"/>
            <a:t>Conclusion</a:t>
          </a:r>
        </a:p>
      </dgm:t>
    </dgm:pt>
    <dgm:pt modelId="{514C3DDD-41D6-4E43-B58A-8AA18281C662}" type="parTrans" cxnId="{E7CDADD9-772F-4B42-B92E-2810F101B7CB}">
      <dgm:prSet/>
      <dgm:spPr/>
      <dgm:t>
        <a:bodyPr/>
        <a:lstStyle/>
        <a:p>
          <a:endParaRPr lang="en-US"/>
        </a:p>
      </dgm:t>
    </dgm:pt>
    <dgm:pt modelId="{21CD62BB-013D-4D15-B6EF-BFC99F2A6667}" type="sibTrans" cxnId="{E7CDADD9-772F-4B42-B92E-2810F101B7CB}">
      <dgm:prSet/>
      <dgm:spPr/>
      <dgm:t>
        <a:bodyPr/>
        <a:lstStyle/>
        <a:p>
          <a:endParaRPr lang="en-US"/>
        </a:p>
      </dgm:t>
    </dgm:pt>
    <dgm:pt modelId="{3AF9774C-859B-4D7D-A6D1-19D1A9EBE336}" type="pres">
      <dgm:prSet presAssocID="{D0A73600-E88F-445A-9258-7E885FCC7CC9}" presName="diagram" presStyleCnt="0">
        <dgm:presLayoutVars>
          <dgm:dir/>
          <dgm:resizeHandles val="exact"/>
        </dgm:presLayoutVars>
      </dgm:prSet>
      <dgm:spPr/>
    </dgm:pt>
    <dgm:pt modelId="{F514CCC0-BDAB-4A32-99E9-3622091E4193}" type="pres">
      <dgm:prSet presAssocID="{093CE5A4-064A-4492-84B3-EB48C76F6089}" presName="node" presStyleLbl="node1" presStyleIdx="0" presStyleCnt="7">
        <dgm:presLayoutVars>
          <dgm:bulletEnabled val="1"/>
        </dgm:presLayoutVars>
      </dgm:prSet>
      <dgm:spPr/>
    </dgm:pt>
    <dgm:pt modelId="{58BB51CE-2D83-4078-A48E-FE499502155D}" type="pres">
      <dgm:prSet presAssocID="{ADFFACF8-3724-44A3-BE67-A690E0DF995F}" presName="sibTrans" presStyleCnt="0"/>
      <dgm:spPr/>
    </dgm:pt>
    <dgm:pt modelId="{9A0D87AC-FDA3-46DE-BD4A-FF9A905A4E30}" type="pres">
      <dgm:prSet presAssocID="{B0F9C1C5-95DE-48FD-B776-1B5BE4B3A35E}" presName="node" presStyleLbl="node1" presStyleIdx="1" presStyleCnt="7">
        <dgm:presLayoutVars>
          <dgm:bulletEnabled val="1"/>
        </dgm:presLayoutVars>
      </dgm:prSet>
      <dgm:spPr/>
    </dgm:pt>
    <dgm:pt modelId="{BA0ACE46-33FB-424D-A9C4-C98D1A871D64}" type="pres">
      <dgm:prSet presAssocID="{6A85A5C2-D623-494E-8C60-89A940B35895}" presName="sibTrans" presStyleCnt="0"/>
      <dgm:spPr/>
    </dgm:pt>
    <dgm:pt modelId="{A4383A27-5E23-4D3B-AD3B-CDF4FD0963D5}" type="pres">
      <dgm:prSet presAssocID="{BCDC59D7-1946-4866-B2C3-99C0DAC05DED}" presName="node" presStyleLbl="node1" presStyleIdx="2" presStyleCnt="7">
        <dgm:presLayoutVars>
          <dgm:bulletEnabled val="1"/>
        </dgm:presLayoutVars>
      </dgm:prSet>
      <dgm:spPr/>
    </dgm:pt>
    <dgm:pt modelId="{54A242BC-F5D2-46BD-BE4C-D1DBE2C6A13F}" type="pres">
      <dgm:prSet presAssocID="{3C980A2F-829D-4C8B-AC9A-C103F2AAA764}" presName="sibTrans" presStyleCnt="0"/>
      <dgm:spPr/>
    </dgm:pt>
    <dgm:pt modelId="{671AE338-E146-40B9-959D-229FCBD608AB}" type="pres">
      <dgm:prSet presAssocID="{615F4EB2-8113-416B-9A0A-885C45224B2A}" presName="node" presStyleLbl="node1" presStyleIdx="3" presStyleCnt="7">
        <dgm:presLayoutVars>
          <dgm:bulletEnabled val="1"/>
        </dgm:presLayoutVars>
      </dgm:prSet>
      <dgm:spPr/>
    </dgm:pt>
    <dgm:pt modelId="{5A30924D-3DCC-431F-AC55-785F00E8F76D}" type="pres">
      <dgm:prSet presAssocID="{5511A5CD-AFD2-4FF9-8534-27009D8A3385}" presName="sibTrans" presStyleCnt="0"/>
      <dgm:spPr/>
    </dgm:pt>
    <dgm:pt modelId="{925C6088-89BA-48A0-878A-A242B99B4CA4}" type="pres">
      <dgm:prSet presAssocID="{B80FCBF6-DA09-409D-9182-D9B3622506DB}" presName="node" presStyleLbl="node1" presStyleIdx="4" presStyleCnt="7">
        <dgm:presLayoutVars>
          <dgm:bulletEnabled val="1"/>
        </dgm:presLayoutVars>
      </dgm:prSet>
      <dgm:spPr/>
    </dgm:pt>
    <dgm:pt modelId="{0EE94DCD-40DD-47CB-B605-3A566885C04D}" type="pres">
      <dgm:prSet presAssocID="{EB8C2A0C-FD1A-419B-A8E8-00788329C9F5}" presName="sibTrans" presStyleCnt="0"/>
      <dgm:spPr/>
    </dgm:pt>
    <dgm:pt modelId="{827A7BC5-BAE9-462A-9FE7-4F4B3B83C404}" type="pres">
      <dgm:prSet presAssocID="{2C58B388-4117-476B-A9DA-320DBC899029}" presName="node" presStyleLbl="node1" presStyleIdx="5" presStyleCnt="7">
        <dgm:presLayoutVars>
          <dgm:bulletEnabled val="1"/>
        </dgm:presLayoutVars>
      </dgm:prSet>
      <dgm:spPr/>
    </dgm:pt>
    <dgm:pt modelId="{AC653443-41F8-4C97-9D8F-952F1B376EF8}" type="pres">
      <dgm:prSet presAssocID="{751DD2A8-30DE-4CA1-8E14-E59AE80455CF}" presName="sibTrans" presStyleCnt="0"/>
      <dgm:spPr/>
    </dgm:pt>
    <dgm:pt modelId="{214E0DF9-6860-4F6A-9B1C-2AA925F44622}" type="pres">
      <dgm:prSet presAssocID="{1271FB74-DF4F-4EAF-8F39-57CDE28711F0}" presName="node" presStyleLbl="node1" presStyleIdx="6" presStyleCnt="7">
        <dgm:presLayoutVars>
          <dgm:bulletEnabled val="1"/>
        </dgm:presLayoutVars>
      </dgm:prSet>
      <dgm:spPr/>
    </dgm:pt>
  </dgm:ptLst>
  <dgm:cxnLst>
    <dgm:cxn modelId="{E19A710B-6461-409B-9FFC-CE25DCD81655}" type="presOf" srcId="{093CE5A4-064A-4492-84B3-EB48C76F6089}" destId="{F514CCC0-BDAB-4A32-99E9-3622091E4193}" srcOrd="0" destOrd="0" presId="urn:microsoft.com/office/officeart/2005/8/layout/default"/>
    <dgm:cxn modelId="{D6F26622-9FD6-4A26-AA80-4F34EDF94CAB}" srcId="{D0A73600-E88F-445A-9258-7E885FCC7CC9}" destId="{BCDC59D7-1946-4866-B2C3-99C0DAC05DED}" srcOrd="2" destOrd="0" parTransId="{16EDC447-320D-4BC0-A4AD-BEC0CE4BC65B}" sibTransId="{3C980A2F-829D-4C8B-AC9A-C103F2AAA764}"/>
    <dgm:cxn modelId="{0E026A2F-892D-455F-9F2D-E7FCB1D675FD}" type="presOf" srcId="{D0A73600-E88F-445A-9258-7E885FCC7CC9}" destId="{3AF9774C-859B-4D7D-A6D1-19D1A9EBE336}" srcOrd="0" destOrd="0" presId="urn:microsoft.com/office/officeart/2005/8/layout/default"/>
    <dgm:cxn modelId="{2AFC8B34-9C26-4049-8661-2805B0DAD7B0}" type="presOf" srcId="{615F4EB2-8113-416B-9A0A-885C45224B2A}" destId="{671AE338-E146-40B9-959D-229FCBD608AB}" srcOrd="0" destOrd="0" presId="urn:microsoft.com/office/officeart/2005/8/layout/default"/>
    <dgm:cxn modelId="{6DAA5C35-6F2A-4E0B-822D-16DBAAFB10D3}" type="presOf" srcId="{1271FB74-DF4F-4EAF-8F39-57CDE28711F0}" destId="{214E0DF9-6860-4F6A-9B1C-2AA925F44622}" srcOrd="0" destOrd="0" presId="urn:microsoft.com/office/officeart/2005/8/layout/default"/>
    <dgm:cxn modelId="{92784C39-2B43-451D-8ACC-A0AB27FC0433}" srcId="{D0A73600-E88F-445A-9258-7E885FCC7CC9}" destId="{B80FCBF6-DA09-409D-9182-D9B3622506DB}" srcOrd="4" destOrd="0" parTransId="{D512943C-27A2-4D45-920A-69CFD653921D}" sibTransId="{EB8C2A0C-FD1A-419B-A8E8-00788329C9F5}"/>
    <dgm:cxn modelId="{6A790441-AA33-4AD3-88EE-D74B164EC6E8}" type="presOf" srcId="{2C58B388-4117-476B-A9DA-320DBC899029}" destId="{827A7BC5-BAE9-462A-9FE7-4F4B3B83C404}" srcOrd="0" destOrd="0" presId="urn:microsoft.com/office/officeart/2005/8/layout/default"/>
    <dgm:cxn modelId="{2A01A64F-D011-4309-AC4A-B9AA6F49FA07}" srcId="{D0A73600-E88F-445A-9258-7E885FCC7CC9}" destId="{B0F9C1C5-95DE-48FD-B776-1B5BE4B3A35E}" srcOrd="1" destOrd="0" parTransId="{7005C29A-29D3-4674-AECD-59DB88EA02C3}" sibTransId="{6A85A5C2-D623-494E-8C60-89A940B35895}"/>
    <dgm:cxn modelId="{6EC6E154-0F15-4BEB-8190-53212F3D8E5C}" type="presOf" srcId="{B80FCBF6-DA09-409D-9182-D9B3622506DB}" destId="{925C6088-89BA-48A0-878A-A242B99B4CA4}" srcOrd="0" destOrd="0" presId="urn:microsoft.com/office/officeart/2005/8/layout/default"/>
    <dgm:cxn modelId="{A3F71198-E5E3-46A0-95FE-A505BE7A58F9}" type="presOf" srcId="{B0F9C1C5-95DE-48FD-B776-1B5BE4B3A35E}" destId="{9A0D87AC-FDA3-46DE-BD4A-FF9A905A4E30}" srcOrd="0" destOrd="0" presId="urn:microsoft.com/office/officeart/2005/8/layout/default"/>
    <dgm:cxn modelId="{A1F9E9AC-003B-46F7-9E6B-6F16B55C605B}" srcId="{D0A73600-E88F-445A-9258-7E885FCC7CC9}" destId="{2C58B388-4117-476B-A9DA-320DBC899029}" srcOrd="5" destOrd="0" parTransId="{B6A505C9-AC55-48BD-B3CE-A5802FD53B92}" sibTransId="{751DD2A8-30DE-4CA1-8E14-E59AE80455CF}"/>
    <dgm:cxn modelId="{FF09FAD7-97B6-4F33-B3AC-4962B13659F8}" srcId="{D0A73600-E88F-445A-9258-7E885FCC7CC9}" destId="{615F4EB2-8113-416B-9A0A-885C45224B2A}" srcOrd="3" destOrd="0" parTransId="{EDD5F2A2-5550-4219-BF15-F74911E72B50}" sibTransId="{5511A5CD-AFD2-4FF9-8534-27009D8A3385}"/>
    <dgm:cxn modelId="{E7CDADD9-772F-4B42-B92E-2810F101B7CB}" srcId="{D0A73600-E88F-445A-9258-7E885FCC7CC9}" destId="{1271FB74-DF4F-4EAF-8F39-57CDE28711F0}" srcOrd="6" destOrd="0" parTransId="{514C3DDD-41D6-4E43-B58A-8AA18281C662}" sibTransId="{21CD62BB-013D-4D15-B6EF-BFC99F2A6667}"/>
    <dgm:cxn modelId="{5E19FBDB-4B6A-4A60-BE92-50DEE972DF62}" srcId="{D0A73600-E88F-445A-9258-7E885FCC7CC9}" destId="{093CE5A4-064A-4492-84B3-EB48C76F6089}" srcOrd="0" destOrd="0" parTransId="{FE46CDF8-5C65-4346-90EF-6821EB78CC23}" sibTransId="{ADFFACF8-3724-44A3-BE67-A690E0DF995F}"/>
    <dgm:cxn modelId="{367ADEE4-BCA5-4DE4-ABBC-C578006080BF}" type="presOf" srcId="{BCDC59D7-1946-4866-B2C3-99C0DAC05DED}" destId="{A4383A27-5E23-4D3B-AD3B-CDF4FD0963D5}" srcOrd="0" destOrd="0" presId="urn:microsoft.com/office/officeart/2005/8/layout/default"/>
    <dgm:cxn modelId="{2A7FC3FD-473E-40D0-9AD9-85F54B33B97B}" type="presParOf" srcId="{3AF9774C-859B-4D7D-A6D1-19D1A9EBE336}" destId="{F514CCC0-BDAB-4A32-99E9-3622091E4193}" srcOrd="0" destOrd="0" presId="urn:microsoft.com/office/officeart/2005/8/layout/default"/>
    <dgm:cxn modelId="{B60C17F1-D193-4A8B-A441-E0B228905F17}" type="presParOf" srcId="{3AF9774C-859B-4D7D-A6D1-19D1A9EBE336}" destId="{58BB51CE-2D83-4078-A48E-FE499502155D}" srcOrd="1" destOrd="0" presId="urn:microsoft.com/office/officeart/2005/8/layout/default"/>
    <dgm:cxn modelId="{F2028679-3ED6-45C3-BEFB-40F9DA7AE3AE}" type="presParOf" srcId="{3AF9774C-859B-4D7D-A6D1-19D1A9EBE336}" destId="{9A0D87AC-FDA3-46DE-BD4A-FF9A905A4E30}" srcOrd="2" destOrd="0" presId="urn:microsoft.com/office/officeart/2005/8/layout/default"/>
    <dgm:cxn modelId="{94501141-2A90-4957-A6B5-1157BBAD3C22}" type="presParOf" srcId="{3AF9774C-859B-4D7D-A6D1-19D1A9EBE336}" destId="{BA0ACE46-33FB-424D-A9C4-C98D1A871D64}" srcOrd="3" destOrd="0" presId="urn:microsoft.com/office/officeart/2005/8/layout/default"/>
    <dgm:cxn modelId="{118565AC-00EA-4F9D-9285-3CA6DB4AD4B1}" type="presParOf" srcId="{3AF9774C-859B-4D7D-A6D1-19D1A9EBE336}" destId="{A4383A27-5E23-4D3B-AD3B-CDF4FD0963D5}" srcOrd="4" destOrd="0" presId="urn:microsoft.com/office/officeart/2005/8/layout/default"/>
    <dgm:cxn modelId="{9D27E320-96FC-4F46-85FC-626D32A8DDA4}" type="presParOf" srcId="{3AF9774C-859B-4D7D-A6D1-19D1A9EBE336}" destId="{54A242BC-F5D2-46BD-BE4C-D1DBE2C6A13F}" srcOrd="5" destOrd="0" presId="urn:microsoft.com/office/officeart/2005/8/layout/default"/>
    <dgm:cxn modelId="{EB0D0E34-1AC5-4C4F-87DD-36C6FF60AC29}" type="presParOf" srcId="{3AF9774C-859B-4D7D-A6D1-19D1A9EBE336}" destId="{671AE338-E146-40B9-959D-229FCBD608AB}" srcOrd="6" destOrd="0" presId="urn:microsoft.com/office/officeart/2005/8/layout/default"/>
    <dgm:cxn modelId="{45B6CCF1-3C1B-4E7A-9AA5-F0FB0A656DE0}" type="presParOf" srcId="{3AF9774C-859B-4D7D-A6D1-19D1A9EBE336}" destId="{5A30924D-3DCC-431F-AC55-785F00E8F76D}" srcOrd="7" destOrd="0" presId="urn:microsoft.com/office/officeart/2005/8/layout/default"/>
    <dgm:cxn modelId="{66DF1D49-C5C2-407B-810A-15AAD5C798AC}" type="presParOf" srcId="{3AF9774C-859B-4D7D-A6D1-19D1A9EBE336}" destId="{925C6088-89BA-48A0-878A-A242B99B4CA4}" srcOrd="8" destOrd="0" presId="urn:microsoft.com/office/officeart/2005/8/layout/default"/>
    <dgm:cxn modelId="{AAFEEC34-CBB9-4570-B1BE-32E3B8516649}" type="presParOf" srcId="{3AF9774C-859B-4D7D-A6D1-19D1A9EBE336}" destId="{0EE94DCD-40DD-47CB-B605-3A566885C04D}" srcOrd="9" destOrd="0" presId="urn:microsoft.com/office/officeart/2005/8/layout/default"/>
    <dgm:cxn modelId="{6A01B2F9-8A58-4D9E-8752-D4427A9781B6}" type="presParOf" srcId="{3AF9774C-859B-4D7D-A6D1-19D1A9EBE336}" destId="{827A7BC5-BAE9-462A-9FE7-4F4B3B83C404}" srcOrd="10" destOrd="0" presId="urn:microsoft.com/office/officeart/2005/8/layout/default"/>
    <dgm:cxn modelId="{928C8EB9-5424-4897-81EB-A028B23F60E1}" type="presParOf" srcId="{3AF9774C-859B-4D7D-A6D1-19D1A9EBE336}" destId="{AC653443-41F8-4C97-9D8F-952F1B376EF8}" srcOrd="11" destOrd="0" presId="urn:microsoft.com/office/officeart/2005/8/layout/default"/>
    <dgm:cxn modelId="{AC14D0AA-E00A-45BE-8135-0B0E9919E090}" type="presParOf" srcId="{3AF9774C-859B-4D7D-A6D1-19D1A9EBE336}" destId="{214E0DF9-6860-4F6A-9B1C-2AA925F4462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88AF67-FD1E-4374-9CAF-041572A2B14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2832C1-1CE2-4858-8D31-D40C3006BBA2}">
      <dgm:prSet/>
      <dgm:spPr/>
      <dgm:t>
        <a:bodyPr/>
        <a:lstStyle/>
        <a:p>
          <a:r>
            <a:rPr lang="en-US" dirty="0"/>
            <a:t>Enhanced convenience and comfort.</a:t>
          </a:r>
        </a:p>
      </dgm:t>
    </dgm:pt>
    <dgm:pt modelId="{5E9C7648-5C80-4E2F-B291-59961B04D85A}" type="parTrans" cxnId="{0A5DBDC6-26ED-41AF-9634-8EA2A6A2FBB2}">
      <dgm:prSet/>
      <dgm:spPr/>
      <dgm:t>
        <a:bodyPr/>
        <a:lstStyle/>
        <a:p>
          <a:endParaRPr lang="en-US"/>
        </a:p>
      </dgm:t>
    </dgm:pt>
    <dgm:pt modelId="{E97CC49A-B790-48F3-98D2-C369DE8CE0AC}" type="sibTrans" cxnId="{0A5DBDC6-26ED-41AF-9634-8EA2A6A2FBB2}">
      <dgm:prSet/>
      <dgm:spPr/>
      <dgm:t>
        <a:bodyPr/>
        <a:lstStyle/>
        <a:p>
          <a:endParaRPr lang="en-US"/>
        </a:p>
      </dgm:t>
    </dgm:pt>
    <dgm:pt modelId="{5D94B220-F552-461E-9CD8-430EECEC6022}">
      <dgm:prSet/>
      <dgm:spPr/>
      <dgm:t>
        <a:bodyPr/>
        <a:lstStyle/>
        <a:p>
          <a:r>
            <a:rPr lang="en-US" dirty="0"/>
            <a:t>Energy savings and reduced utility bills.</a:t>
          </a:r>
        </a:p>
      </dgm:t>
    </dgm:pt>
    <dgm:pt modelId="{F49FAFD2-CC81-4E89-A262-DB4A5782562F}" type="parTrans" cxnId="{15186CA7-3B36-4FB5-8032-A11F4E2B734A}">
      <dgm:prSet/>
      <dgm:spPr/>
      <dgm:t>
        <a:bodyPr/>
        <a:lstStyle/>
        <a:p>
          <a:endParaRPr lang="en-US"/>
        </a:p>
      </dgm:t>
    </dgm:pt>
    <dgm:pt modelId="{62A1608D-80EC-4674-BD14-BEEE397F2652}" type="sibTrans" cxnId="{15186CA7-3B36-4FB5-8032-A11F4E2B734A}">
      <dgm:prSet/>
      <dgm:spPr/>
      <dgm:t>
        <a:bodyPr/>
        <a:lstStyle/>
        <a:p>
          <a:endParaRPr lang="en-US"/>
        </a:p>
      </dgm:t>
    </dgm:pt>
    <dgm:pt modelId="{E3F566B8-7172-4814-8306-25AB2007362F}">
      <dgm:prSet/>
      <dgm:spPr/>
      <dgm:t>
        <a:bodyPr/>
        <a:lstStyle/>
        <a:p>
          <a:r>
            <a:rPr lang="en-US" dirty="0"/>
            <a:t>Improved safety and security.</a:t>
          </a:r>
        </a:p>
      </dgm:t>
    </dgm:pt>
    <dgm:pt modelId="{B01DDF59-1E1B-4F37-ACAD-822BB4BAAD2D}" type="parTrans" cxnId="{AA494980-451F-4101-AC52-01BB0B57B47B}">
      <dgm:prSet/>
      <dgm:spPr/>
      <dgm:t>
        <a:bodyPr/>
        <a:lstStyle/>
        <a:p>
          <a:endParaRPr lang="en-US"/>
        </a:p>
      </dgm:t>
    </dgm:pt>
    <dgm:pt modelId="{9C57458D-2F71-431D-BC0B-04A39DF3BF7B}" type="sibTrans" cxnId="{AA494980-451F-4101-AC52-01BB0B57B47B}">
      <dgm:prSet/>
      <dgm:spPr/>
      <dgm:t>
        <a:bodyPr/>
        <a:lstStyle/>
        <a:p>
          <a:endParaRPr lang="en-US"/>
        </a:p>
      </dgm:t>
    </dgm:pt>
    <dgm:pt modelId="{C7AC91CB-D1AB-4FAE-BC33-401D922BE4F5}">
      <dgm:prSet/>
      <dgm:spPr/>
      <dgm:t>
        <a:bodyPr/>
        <a:lstStyle/>
        <a:p>
          <a:r>
            <a:rPr lang="en-US" dirty="0"/>
            <a:t>Customized automation based on personal preferences and routines.</a:t>
          </a:r>
        </a:p>
      </dgm:t>
    </dgm:pt>
    <dgm:pt modelId="{C6998BEE-8C83-4580-87AD-FF6A343189DD}" type="parTrans" cxnId="{835F8BA7-A70E-44F1-B824-7A3CE526A9D6}">
      <dgm:prSet/>
      <dgm:spPr/>
      <dgm:t>
        <a:bodyPr/>
        <a:lstStyle/>
        <a:p>
          <a:endParaRPr lang="en-US"/>
        </a:p>
      </dgm:t>
    </dgm:pt>
    <dgm:pt modelId="{F2E7E22B-B659-497B-8320-9F7AC7C0BB39}" type="sibTrans" cxnId="{835F8BA7-A70E-44F1-B824-7A3CE526A9D6}">
      <dgm:prSet/>
      <dgm:spPr/>
      <dgm:t>
        <a:bodyPr/>
        <a:lstStyle/>
        <a:p>
          <a:endParaRPr lang="en-US"/>
        </a:p>
      </dgm:t>
    </dgm:pt>
    <dgm:pt modelId="{36D93A18-AAFA-4D44-A994-3163FBEB948A}">
      <dgm:prSet/>
      <dgm:spPr/>
      <dgm:t>
        <a:bodyPr/>
        <a:lstStyle/>
        <a:p>
          <a:r>
            <a:rPr lang="en-US"/>
            <a:t>The value of the home will be increased when they appeal to potential buyers.</a:t>
          </a:r>
        </a:p>
      </dgm:t>
    </dgm:pt>
    <dgm:pt modelId="{1AA67EB8-2508-4730-BE5C-3204B001B26F}" type="parTrans" cxnId="{5704D6F4-A26D-4FCA-8454-6F5D71F7DFBE}">
      <dgm:prSet/>
      <dgm:spPr/>
      <dgm:t>
        <a:bodyPr/>
        <a:lstStyle/>
        <a:p>
          <a:endParaRPr lang="en-US"/>
        </a:p>
      </dgm:t>
    </dgm:pt>
    <dgm:pt modelId="{7822386F-4A27-4D5F-9717-09F348BFA62E}" type="sibTrans" cxnId="{5704D6F4-A26D-4FCA-8454-6F5D71F7DFBE}">
      <dgm:prSet/>
      <dgm:spPr/>
      <dgm:t>
        <a:bodyPr/>
        <a:lstStyle/>
        <a:p>
          <a:endParaRPr lang="en-US"/>
        </a:p>
      </dgm:t>
    </dgm:pt>
    <dgm:pt modelId="{761E35C7-65B2-45F0-AE9B-D6F3B5AC483C}" type="pres">
      <dgm:prSet presAssocID="{E588AF67-FD1E-4374-9CAF-041572A2B140}" presName="linear" presStyleCnt="0">
        <dgm:presLayoutVars>
          <dgm:animLvl val="lvl"/>
          <dgm:resizeHandles val="exact"/>
        </dgm:presLayoutVars>
      </dgm:prSet>
      <dgm:spPr/>
    </dgm:pt>
    <dgm:pt modelId="{F0DAC975-EB6A-4EE6-A0B4-9090FBC4B835}" type="pres">
      <dgm:prSet presAssocID="{222832C1-1CE2-4858-8D31-D40C3006BBA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9CBA06D-4F98-4CD9-B5D2-09DE4435A371}" type="pres">
      <dgm:prSet presAssocID="{E97CC49A-B790-48F3-98D2-C369DE8CE0AC}" presName="spacer" presStyleCnt="0"/>
      <dgm:spPr/>
    </dgm:pt>
    <dgm:pt modelId="{EDB88AB5-95B9-411F-B1D8-247FFAC3C8AB}" type="pres">
      <dgm:prSet presAssocID="{5D94B220-F552-461E-9CD8-430EECEC602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2D3FCF-EEF5-41F2-BC99-BB592B640311}" type="pres">
      <dgm:prSet presAssocID="{62A1608D-80EC-4674-BD14-BEEE397F2652}" presName="spacer" presStyleCnt="0"/>
      <dgm:spPr/>
    </dgm:pt>
    <dgm:pt modelId="{837F2038-A004-4B61-95CF-BD27E02D797A}" type="pres">
      <dgm:prSet presAssocID="{E3F566B8-7172-4814-8306-25AB2007362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AC5D6E9-B925-4A1F-9F6C-2B1F166096B9}" type="pres">
      <dgm:prSet presAssocID="{9C57458D-2F71-431D-BC0B-04A39DF3BF7B}" presName="spacer" presStyleCnt="0"/>
      <dgm:spPr/>
    </dgm:pt>
    <dgm:pt modelId="{BC4E5EF6-E06B-4269-87FC-15DF8E958E1A}" type="pres">
      <dgm:prSet presAssocID="{C7AC91CB-D1AB-4FAE-BC33-401D922BE4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A6C141-2E1F-45D6-BB27-D387350E3465}" type="pres">
      <dgm:prSet presAssocID="{F2E7E22B-B659-497B-8320-9F7AC7C0BB39}" presName="spacer" presStyleCnt="0"/>
      <dgm:spPr/>
    </dgm:pt>
    <dgm:pt modelId="{D7172E8B-75C4-4B52-A4E7-08970E3876B8}" type="pres">
      <dgm:prSet presAssocID="{36D93A18-AAFA-4D44-A994-3163FBEB948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077D935-EE8A-40D8-AEB8-1A53123F6DFC}" type="presOf" srcId="{E3F566B8-7172-4814-8306-25AB2007362F}" destId="{837F2038-A004-4B61-95CF-BD27E02D797A}" srcOrd="0" destOrd="0" presId="urn:microsoft.com/office/officeart/2005/8/layout/vList2"/>
    <dgm:cxn modelId="{177D4D65-F207-412A-9C31-D55542330D73}" type="presOf" srcId="{C7AC91CB-D1AB-4FAE-BC33-401D922BE4F5}" destId="{BC4E5EF6-E06B-4269-87FC-15DF8E958E1A}" srcOrd="0" destOrd="0" presId="urn:microsoft.com/office/officeart/2005/8/layout/vList2"/>
    <dgm:cxn modelId="{D4BA757F-C510-4435-8412-B576D5421B53}" type="presOf" srcId="{222832C1-1CE2-4858-8D31-D40C3006BBA2}" destId="{F0DAC975-EB6A-4EE6-A0B4-9090FBC4B835}" srcOrd="0" destOrd="0" presId="urn:microsoft.com/office/officeart/2005/8/layout/vList2"/>
    <dgm:cxn modelId="{AA494980-451F-4101-AC52-01BB0B57B47B}" srcId="{E588AF67-FD1E-4374-9CAF-041572A2B140}" destId="{E3F566B8-7172-4814-8306-25AB2007362F}" srcOrd="2" destOrd="0" parTransId="{B01DDF59-1E1B-4F37-ACAD-822BB4BAAD2D}" sibTransId="{9C57458D-2F71-431D-BC0B-04A39DF3BF7B}"/>
    <dgm:cxn modelId="{4C8E948A-3F47-4AFF-8B8B-6F69BF8E268F}" type="presOf" srcId="{36D93A18-AAFA-4D44-A994-3163FBEB948A}" destId="{D7172E8B-75C4-4B52-A4E7-08970E3876B8}" srcOrd="0" destOrd="0" presId="urn:microsoft.com/office/officeart/2005/8/layout/vList2"/>
    <dgm:cxn modelId="{B3615399-4EC6-49A9-95BF-EDA0430C1A42}" type="presOf" srcId="{5D94B220-F552-461E-9CD8-430EECEC6022}" destId="{EDB88AB5-95B9-411F-B1D8-247FFAC3C8AB}" srcOrd="0" destOrd="0" presId="urn:microsoft.com/office/officeart/2005/8/layout/vList2"/>
    <dgm:cxn modelId="{6A34049A-492E-480C-B2C0-5A7765916747}" type="presOf" srcId="{E588AF67-FD1E-4374-9CAF-041572A2B140}" destId="{761E35C7-65B2-45F0-AE9B-D6F3B5AC483C}" srcOrd="0" destOrd="0" presId="urn:microsoft.com/office/officeart/2005/8/layout/vList2"/>
    <dgm:cxn modelId="{15186CA7-3B36-4FB5-8032-A11F4E2B734A}" srcId="{E588AF67-FD1E-4374-9CAF-041572A2B140}" destId="{5D94B220-F552-461E-9CD8-430EECEC6022}" srcOrd="1" destOrd="0" parTransId="{F49FAFD2-CC81-4E89-A262-DB4A5782562F}" sibTransId="{62A1608D-80EC-4674-BD14-BEEE397F2652}"/>
    <dgm:cxn modelId="{835F8BA7-A70E-44F1-B824-7A3CE526A9D6}" srcId="{E588AF67-FD1E-4374-9CAF-041572A2B140}" destId="{C7AC91CB-D1AB-4FAE-BC33-401D922BE4F5}" srcOrd="3" destOrd="0" parTransId="{C6998BEE-8C83-4580-87AD-FF6A343189DD}" sibTransId="{F2E7E22B-B659-497B-8320-9F7AC7C0BB39}"/>
    <dgm:cxn modelId="{0A5DBDC6-26ED-41AF-9634-8EA2A6A2FBB2}" srcId="{E588AF67-FD1E-4374-9CAF-041572A2B140}" destId="{222832C1-1CE2-4858-8D31-D40C3006BBA2}" srcOrd="0" destOrd="0" parTransId="{5E9C7648-5C80-4E2F-B291-59961B04D85A}" sibTransId="{E97CC49A-B790-48F3-98D2-C369DE8CE0AC}"/>
    <dgm:cxn modelId="{5704D6F4-A26D-4FCA-8454-6F5D71F7DFBE}" srcId="{E588AF67-FD1E-4374-9CAF-041572A2B140}" destId="{36D93A18-AAFA-4D44-A994-3163FBEB948A}" srcOrd="4" destOrd="0" parTransId="{1AA67EB8-2508-4730-BE5C-3204B001B26F}" sibTransId="{7822386F-4A27-4D5F-9717-09F348BFA62E}"/>
    <dgm:cxn modelId="{C5BCFA1B-BFC8-4139-9ADA-DED230D01F31}" type="presParOf" srcId="{761E35C7-65B2-45F0-AE9B-D6F3B5AC483C}" destId="{F0DAC975-EB6A-4EE6-A0B4-9090FBC4B835}" srcOrd="0" destOrd="0" presId="urn:microsoft.com/office/officeart/2005/8/layout/vList2"/>
    <dgm:cxn modelId="{7D87A07A-DD44-4196-86D6-F696F623A078}" type="presParOf" srcId="{761E35C7-65B2-45F0-AE9B-D6F3B5AC483C}" destId="{E9CBA06D-4F98-4CD9-B5D2-09DE4435A371}" srcOrd="1" destOrd="0" presId="urn:microsoft.com/office/officeart/2005/8/layout/vList2"/>
    <dgm:cxn modelId="{145C4BBD-187A-4CB7-964C-0B31B84DC8AD}" type="presParOf" srcId="{761E35C7-65B2-45F0-AE9B-D6F3B5AC483C}" destId="{EDB88AB5-95B9-411F-B1D8-247FFAC3C8AB}" srcOrd="2" destOrd="0" presId="urn:microsoft.com/office/officeart/2005/8/layout/vList2"/>
    <dgm:cxn modelId="{8FF12C02-FF1A-4A49-817A-BEF1348899BB}" type="presParOf" srcId="{761E35C7-65B2-45F0-AE9B-D6F3B5AC483C}" destId="{112D3FCF-EEF5-41F2-BC99-BB592B640311}" srcOrd="3" destOrd="0" presId="urn:microsoft.com/office/officeart/2005/8/layout/vList2"/>
    <dgm:cxn modelId="{2BC150E0-192B-49B3-8C21-F80B0F4E0D7C}" type="presParOf" srcId="{761E35C7-65B2-45F0-AE9B-D6F3B5AC483C}" destId="{837F2038-A004-4B61-95CF-BD27E02D797A}" srcOrd="4" destOrd="0" presId="urn:microsoft.com/office/officeart/2005/8/layout/vList2"/>
    <dgm:cxn modelId="{DCE0DD33-6352-4881-998D-48BA59BF290F}" type="presParOf" srcId="{761E35C7-65B2-45F0-AE9B-D6F3B5AC483C}" destId="{8AC5D6E9-B925-4A1F-9F6C-2B1F166096B9}" srcOrd="5" destOrd="0" presId="urn:microsoft.com/office/officeart/2005/8/layout/vList2"/>
    <dgm:cxn modelId="{7ABCACB5-E387-4AFF-BAB6-51E24329F3D3}" type="presParOf" srcId="{761E35C7-65B2-45F0-AE9B-D6F3B5AC483C}" destId="{BC4E5EF6-E06B-4269-87FC-15DF8E958E1A}" srcOrd="6" destOrd="0" presId="urn:microsoft.com/office/officeart/2005/8/layout/vList2"/>
    <dgm:cxn modelId="{32F834CB-14F9-4A1B-B132-0D3DB5C72491}" type="presParOf" srcId="{761E35C7-65B2-45F0-AE9B-D6F3B5AC483C}" destId="{84A6C141-2E1F-45D6-BB27-D387350E3465}" srcOrd="7" destOrd="0" presId="urn:microsoft.com/office/officeart/2005/8/layout/vList2"/>
    <dgm:cxn modelId="{1AA42F2B-B4AE-4C89-917F-5BA605C37600}" type="presParOf" srcId="{761E35C7-65B2-45F0-AE9B-D6F3B5AC483C}" destId="{D7172E8B-75C4-4B52-A4E7-08970E3876B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43E0A9-3E0F-4A76-BF81-6AE5A12CCDBE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54AE506-DD88-4F7C-AFCA-6A77493140C1}">
      <dgm:prSet custT="1"/>
      <dgm:spPr/>
      <dgm:t>
        <a:bodyPr/>
        <a:lstStyle/>
        <a:p>
          <a:r>
            <a:rPr lang="en-US" sz="2000" dirty="0"/>
            <a:t>We developed a system with numerous components that include an automated door system, windows, a water level monitor, a lawn sprinkler, a light, and a fan.</a:t>
          </a:r>
        </a:p>
        <a:p>
          <a:endParaRPr lang="en-US" sz="2000" dirty="0"/>
        </a:p>
        <a:p>
          <a:r>
            <a:rPr lang="en-US" sz="2000" dirty="0"/>
            <a:t>All things considered, a well-thought-out and executed </a:t>
          </a:r>
          <a:r>
            <a:rPr lang="en-US" sz="2000" dirty="0" err="1"/>
            <a:t>IntelliHome</a:t>
          </a:r>
          <a:r>
            <a:rPr lang="en-US" sz="2000" dirty="0"/>
            <a:t> automation system may significantly raise a house's level of comfort and convenience while enhancing security and energy efficiency.</a:t>
          </a:r>
        </a:p>
        <a:p>
          <a:endParaRPr lang="en-US" sz="2000" dirty="0"/>
        </a:p>
        <a:p>
          <a:endParaRPr lang="en-US" sz="2000" dirty="0"/>
        </a:p>
        <a:p>
          <a:endParaRPr lang="en-US" sz="2000" dirty="0"/>
        </a:p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687FEE-F345-4994-A939-07839E8363CB}" type="parTrans" cxnId="{ED0AD1A9-1C87-408E-9DD4-5E53EE214EE9}">
      <dgm:prSet/>
      <dgm:spPr/>
      <dgm:t>
        <a:bodyPr/>
        <a:lstStyle/>
        <a:p>
          <a:endParaRPr lang="en-US"/>
        </a:p>
      </dgm:t>
    </dgm:pt>
    <dgm:pt modelId="{7894CB11-1F0E-47A5-A4E1-FD9806023C98}" type="sibTrans" cxnId="{ED0AD1A9-1C87-408E-9DD4-5E53EE214EE9}">
      <dgm:prSet/>
      <dgm:spPr/>
      <dgm:t>
        <a:bodyPr/>
        <a:lstStyle/>
        <a:p>
          <a:endParaRPr lang="en-US"/>
        </a:p>
      </dgm:t>
    </dgm:pt>
    <dgm:pt modelId="{90D714F4-7011-4B67-BEC9-16C0CCEC1133}" type="pres">
      <dgm:prSet presAssocID="{EE43E0A9-3E0F-4A76-BF81-6AE5A12CCDBE}" presName="vert0" presStyleCnt="0">
        <dgm:presLayoutVars>
          <dgm:dir/>
          <dgm:animOne val="branch"/>
          <dgm:animLvl val="lvl"/>
        </dgm:presLayoutVars>
      </dgm:prSet>
      <dgm:spPr/>
    </dgm:pt>
    <dgm:pt modelId="{4917FBBB-B04F-41D5-BF4D-935E46E0F0F8}" type="pres">
      <dgm:prSet presAssocID="{854AE506-DD88-4F7C-AFCA-6A77493140C1}" presName="thickLine" presStyleLbl="alignNode1" presStyleIdx="0" presStyleCnt="1"/>
      <dgm:spPr/>
    </dgm:pt>
    <dgm:pt modelId="{F22AAC4F-D33A-4334-AD36-671B52B5325C}" type="pres">
      <dgm:prSet presAssocID="{854AE506-DD88-4F7C-AFCA-6A77493140C1}" presName="horz1" presStyleCnt="0"/>
      <dgm:spPr/>
    </dgm:pt>
    <dgm:pt modelId="{F1E9A71C-F0B2-4833-9957-835F1C126D2E}" type="pres">
      <dgm:prSet presAssocID="{854AE506-DD88-4F7C-AFCA-6A77493140C1}" presName="tx1" presStyleLbl="revTx" presStyleIdx="0" presStyleCnt="1"/>
      <dgm:spPr/>
    </dgm:pt>
    <dgm:pt modelId="{248D69AF-B1FF-46A3-9655-2303DB134A44}" type="pres">
      <dgm:prSet presAssocID="{854AE506-DD88-4F7C-AFCA-6A77493140C1}" presName="vert1" presStyleCnt="0"/>
      <dgm:spPr/>
    </dgm:pt>
  </dgm:ptLst>
  <dgm:cxnLst>
    <dgm:cxn modelId="{D4014379-52D0-45D2-950F-C53A38DF7499}" type="presOf" srcId="{854AE506-DD88-4F7C-AFCA-6A77493140C1}" destId="{F1E9A71C-F0B2-4833-9957-835F1C126D2E}" srcOrd="0" destOrd="0" presId="urn:microsoft.com/office/officeart/2008/layout/LinedList"/>
    <dgm:cxn modelId="{F23B0483-6FF5-4E64-AC28-90942DCFD974}" type="presOf" srcId="{EE43E0A9-3E0F-4A76-BF81-6AE5A12CCDBE}" destId="{90D714F4-7011-4B67-BEC9-16C0CCEC1133}" srcOrd="0" destOrd="0" presId="urn:microsoft.com/office/officeart/2008/layout/LinedList"/>
    <dgm:cxn modelId="{ED0AD1A9-1C87-408E-9DD4-5E53EE214EE9}" srcId="{EE43E0A9-3E0F-4A76-BF81-6AE5A12CCDBE}" destId="{854AE506-DD88-4F7C-AFCA-6A77493140C1}" srcOrd="0" destOrd="0" parTransId="{32687FEE-F345-4994-A939-07839E8363CB}" sibTransId="{7894CB11-1F0E-47A5-A4E1-FD9806023C98}"/>
    <dgm:cxn modelId="{B407C169-FDD0-495A-BAC3-4F118F923FF4}" type="presParOf" srcId="{90D714F4-7011-4B67-BEC9-16C0CCEC1133}" destId="{4917FBBB-B04F-41D5-BF4D-935E46E0F0F8}" srcOrd="0" destOrd="0" presId="urn:microsoft.com/office/officeart/2008/layout/LinedList"/>
    <dgm:cxn modelId="{03778AA6-E2F5-45AD-AA68-715627E842FE}" type="presParOf" srcId="{90D714F4-7011-4B67-BEC9-16C0CCEC1133}" destId="{F22AAC4F-D33A-4334-AD36-671B52B5325C}" srcOrd="1" destOrd="0" presId="urn:microsoft.com/office/officeart/2008/layout/LinedList"/>
    <dgm:cxn modelId="{47B8C282-E353-445B-8932-AD78AB9655DC}" type="presParOf" srcId="{F22AAC4F-D33A-4334-AD36-671B52B5325C}" destId="{F1E9A71C-F0B2-4833-9957-835F1C126D2E}" srcOrd="0" destOrd="0" presId="urn:microsoft.com/office/officeart/2008/layout/LinedList"/>
    <dgm:cxn modelId="{E13418BC-328E-4B8D-BAA5-E7BFD38292DA}" type="presParOf" srcId="{F22AAC4F-D33A-4334-AD36-671B52B5325C}" destId="{248D69AF-B1FF-46A3-9655-2303DB134A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4CCC0-BDAB-4A32-99E9-3622091E4193}">
      <dsp:nvSpPr>
        <dsp:cNvPr id="0" name=""/>
        <dsp:cNvSpPr/>
      </dsp:nvSpPr>
      <dsp:spPr>
        <a:xfrm>
          <a:off x="0" y="194375"/>
          <a:ext cx="1817687" cy="10906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Introduction</a:t>
          </a:r>
        </a:p>
      </dsp:txBody>
      <dsp:txXfrm>
        <a:off x="0" y="194375"/>
        <a:ext cx="1817687" cy="1090612"/>
      </dsp:txXfrm>
    </dsp:sp>
    <dsp:sp modelId="{9A0D87AC-FDA3-46DE-BD4A-FF9A905A4E30}">
      <dsp:nvSpPr>
        <dsp:cNvPr id="0" name=""/>
        <dsp:cNvSpPr/>
      </dsp:nvSpPr>
      <dsp:spPr>
        <a:xfrm>
          <a:off x="1999456" y="194375"/>
          <a:ext cx="1817687" cy="1090612"/>
        </a:xfrm>
        <a:prstGeom prst="rect">
          <a:avLst/>
        </a:prstGeom>
        <a:gradFill rotWithShape="0">
          <a:gsLst>
            <a:gs pos="0">
              <a:schemeClr val="accent2">
                <a:hueOff val="-426490"/>
                <a:satOff val="-4808"/>
                <a:lumOff val="589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426490"/>
                <a:satOff val="-4808"/>
                <a:lumOff val="589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is </a:t>
          </a:r>
          <a:r>
            <a:rPr lang="en-US" sz="1400" kern="1200">
              <a:latin typeface="Century Gothic" panose="020B0502020202020204"/>
              <a:ea typeface="+mn-ea"/>
              <a:cs typeface="+mn-cs"/>
            </a:rPr>
            <a:t>IntelliHome?</a:t>
          </a:r>
        </a:p>
      </dsp:txBody>
      <dsp:txXfrm>
        <a:off x="1999456" y="194375"/>
        <a:ext cx="1817687" cy="1090612"/>
      </dsp:txXfrm>
    </dsp:sp>
    <dsp:sp modelId="{A4383A27-5E23-4D3B-AD3B-CDF4FD0963D5}">
      <dsp:nvSpPr>
        <dsp:cNvPr id="0" name=""/>
        <dsp:cNvSpPr/>
      </dsp:nvSpPr>
      <dsp:spPr>
        <a:xfrm>
          <a:off x="3998912" y="194375"/>
          <a:ext cx="1817687" cy="1090612"/>
        </a:xfrm>
        <a:prstGeom prst="rect">
          <a:avLst/>
        </a:prstGeom>
        <a:gradFill rotWithShape="0">
          <a:gsLst>
            <a:gs pos="0">
              <a:schemeClr val="accent2">
                <a:hueOff val="-852980"/>
                <a:satOff val="-9616"/>
                <a:lumOff val="117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852980"/>
                <a:satOff val="-9616"/>
                <a:lumOff val="117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Internet of Things</a:t>
          </a:r>
        </a:p>
      </dsp:txBody>
      <dsp:txXfrm>
        <a:off x="3998912" y="194375"/>
        <a:ext cx="1817687" cy="1090612"/>
      </dsp:txXfrm>
    </dsp:sp>
    <dsp:sp modelId="{671AE338-E146-40B9-959D-229FCBD608AB}">
      <dsp:nvSpPr>
        <dsp:cNvPr id="0" name=""/>
        <dsp:cNvSpPr/>
      </dsp:nvSpPr>
      <dsp:spPr>
        <a:xfrm>
          <a:off x="0" y="1466756"/>
          <a:ext cx="1817687" cy="1090612"/>
        </a:xfrm>
        <a:prstGeom prst="rect">
          <a:avLst/>
        </a:prstGeom>
        <a:gradFill rotWithShape="0">
          <a:gsLst>
            <a:gs pos="0">
              <a:schemeClr val="accent2">
                <a:hueOff val="-1279471"/>
                <a:satOff val="-14424"/>
                <a:lumOff val="176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1279471"/>
                <a:satOff val="-14424"/>
                <a:lumOff val="176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Implementation of a Secure </a:t>
          </a:r>
          <a:r>
            <a:rPr lang="en-US" sz="1400" kern="1200" dirty="0" err="1"/>
            <a:t>IntelliHome</a:t>
          </a:r>
          <a:r>
            <a:rPr lang="en-US" sz="1400" kern="1200" dirty="0"/>
            <a:t> Automation System</a:t>
          </a:r>
        </a:p>
      </dsp:txBody>
      <dsp:txXfrm>
        <a:off x="0" y="1466756"/>
        <a:ext cx="1817687" cy="1090612"/>
      </dsp:txXfrm>
    </dsp:sp>
    <dsp:sp modelId="{925C6088-89BA-48A0-878A-A242B99B4CA4}">
      <dsp:nvSpPr>
        <dsp:cNvPr id="0" name=""/>
        <dsp:cNvSpPr/>
      </dsp:nvSpPr>
      <dsp:spPr>
        <a:xfrm>
          <a:off x="1999456" y="1466756"/>
          <a:ext cx="1817687" cy="1090612"/>
        </a:xfrm>
        <a:prstGeom prst="rect">
          <a:avLst/>
        </a:prstGeom>
        <a:gradFill rotWithShape="0">
          <a:gsLst>
            <a:gs pos="0">
              <a:schemeClr val="accent2">
                <a:hueOff val="-1705961"/>
                <a:satOff val="-19232"/>
                <a:lumOff val="2355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1705961"/>
                <a:satOff val="-19232"/>
                <a:lumOff val="2355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Advantages</a:t>
          </a:r>
        </a:p>
      </dsp:txBody>
      <dsp:txXfrm>
        <a:off x="1999456" y="1466756"/>
        <a:ext cx="1817687" cy="1090612"/>
      </dsp:txXfrm>
    </dsp:sp>
    <dsp:sp modelId="{827A7BC5-BAE9-462A-9FE7-4F4B3B83C404}">
      <dsp:nvSpPr>
        <dsp:cNvPr id="0" name=""/>
        <dsp:cNvSpPr/>
      </dsp:nvSpPr>
      <dsp:spPr>
        <a:xfrm>
          <a:off x="3998912" y="1466756"/>
          <a:ext cx="1817687" cy="1090612"/>
        </a:xfrm>
        <a:prstGeom prst="rect">
          <a:avLst/>
        </a:prstGeom>
        <a:gradFill rotWithShape="0">
          <a:gsLst>
            <a:gs pos="0">
              <a:schemeClr val="accent2">
                <a:hueOff val="-2132451"/>
                <a:satOff val="-24040"/>
                <a:lumOff val="294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2132451"/>
                <a:satOff val="-24040"/>
                <a:lumOff val="294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Applications</a:t>
          </a:r>
        </a:p>
      </dsp:txBody>
      <dsp:txXfrm>
        <a:off x="3998912" y="1466756"/>
        <a:ext cx="1817687" cy="1090612"/>
      </dsp:txXfrm>
    </dsp:sp>
    <dsp:sp modelId="{214E0DF9-6860-4F6A-9B1C-2AA925F44622}">
      <dsp:nvSpPr>
        <dsp:cNvPr id="0" name=""/>
        <dsp:cNvSpPr/>
      </dsp:nvSpPr>
      <dsp:spPr>
        <a:xfrm>
          <a:off x="1999456" y="2739137"/>
          <a:ext cx="1817687" cy="1090612"/>
        </a:xfrm>
        <a:prstGeom prst="rect">
          <a:avLst/>
        </a:prstGeom>
        <a:gradFill rotWithShape="0">
          <a:gsLst>
            <a:gs pos="0">
              <a:schemeClr val="accent2">
                <a:hueOff val="-2558941"/>
                <a:satOff val="-28848"/>
                <a:lumOff val="353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2558941"/>
                <a:satOff val="-28848"/>
                <a:lumOff val="353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Conclusion</a:t>
          </a:r>
        </a:p>
      </dsp:txBody>
      <dsp:txXfrm>
        <a:off x="1999456" y="2739137"/>
        <a:ext cx="1817687" cy="1090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AC975-EB6A-4EE6-A0B4-9090FBC4B835}">
      <dsp:nvSpPr>
        <dsp:cNvPr id="0" name=""/>
        <dsp:cNvSpPr/>
      </dsp:nvSpPr>
      <dsp:spPr>
        <a:xfrm>
          <a:off x="0" y="21955"/>
          <a:ext cx="6403994" cy="95340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Enhanced convenience and comfort.</a:t>
          </a:r>
        </a:p>
      </dsp:txBody>
      <dsp:txXfrm>
        <a:off x="46541" y="68496"/>
        <a:ext cx="6310912" cy="860321"/>
      </dsp:txXfrm>
    </dsp:sp>
    <dsp:sp modelId="{EDB88AB5-95B9-411F-B1D8-247FFAC3C8AB}">
      <dsp:nvSpPr>
        <dsp:cNvPr id="0" name=""/>
        <dsp:cNvSpPr/>
      </dsp:nvSpPr>
      <dsp:spPr>
        <a:xfrm>
          <a:off x="0" y="1044478"/>
          <a:ext cx="6403994" cy="953403"/>
        </a:xfrm>
        <a:prstGeom prst="roundRect">
          <a:avLst/>
        </a:prstGeom>
        <a:gradFill rotWithShape="0">
          <a:gsLst>
            <a:gs pos="0">
              <a:schemeClr val="accent2">
                <a:hueOff val="-639735"/>
                <a:satOff val="-7212"/>
                <a:lumOff val="88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639735"/>
                <a:satOff val="-7212"/>
                <a:lumOff val="88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Energy savings and reduced utility bills.</a:t>
          </a:r>
        </a:p>
      </dsp:txBody>
      <dsp:txXfrm>
        <a:off x="46541" y="1091019"/>
        <a:ext cx="6310912" cy="860321"/>
      </dsp:txXfrm>
    </dsp:sp>
    <dsp:sp modelId="{837F2038-A004-4B61-95CF-BD27E02D797A}">
      <dsp:nvSpPr>
        <dsp:cNvPr id="0" name=""/>
        <dsp:cNvSpPr/>
      </dsp:nvSpPr>
      <dsp:spPr>
        <a:xfrm>
          <a:off x="0" y="2067002"/>
          <a:ext cx="6403994" cy="953403"/>
        </a:xfrm>
        <a:prstGeom prst="roundRect">
          <a:avLst/>
        </a:prstGeom>
        <a:gradFill rotWithShape="0">
          <a:gsLst>
            <a:gs pos="0">
              <a:schemeClr val="accent2">
                <a:hueOff val="-1279471"/>
                <a:satOff val="-14424"/>
                <a:lumOff val="176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1279471"/>
                <a:satOff val="-14424"/>
                <a:lumOff val="176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Improved safety and security.</a:t>
          </a:r>
        </a:p>
      </dsp:txBody>
      <dsp:txXfrm>
        <a:off x="46541" y="2113543"/>
        <a:ext cx="6310912" cy="860321"/>
      </dsp:txXfrm>
    </dsp:sp>
    <dsp:sp modelId="{BC4E5EF6-E06B-4269-87FC-15DF8E958E1A}">
      <dsp:nvSpPr>
        <dsp:cNvPr id="0" name=""/>
        <dsp:cNvSpPr/>
      </dsp:nvSpPr>
      <dsp:spPr>
        <a:xfrm>
          <a:off x="0" y="3089526"/>
          <a:ext cx="6403994" cy="953403"/>
        </a:xfrm>
        <a:prstGeom prst="roundRect">
          <a:avLst/>
        </a:prstGeom>
        <a:gradFill rotWithShape="0">
          <a:gsLst>
            <a:gs pos="0">
              <a:schemeClr val="accent2">
                <a:hueOff val="-1919206"/>
                <a:satOff val="-21636"/>
                <a:lumOff val="265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1919206"/>
                <a:satOff val="-21636"/>
                <a:lumOff val="265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Customized automation based on personal preferences and routines.</a:t>
          </a:r>
        </a:p>
      </dsp:txBody>
      <dsp:txXfrm>
        <a:off x="46541" y="3136067"/>
        <a:ext cx="6310912" cy="860321"/>
      </dsp:txXfrm>
    </dsp:sp>
    <dsp:sp modelId="{D7172E8B-75C4-4B52-A4E7-08970E3876B8}">
      <dsp:nvSpPr>
        <dsp:cNvPr id="0" name=""/>
        <dsp:cNvSpPr/>
      </dsp:nvSpPr>
      <dsp:spPr>
        <a:xfrm>
          <a:off x="0" y="4112050"/>
          <a:ext cx="6403994" cy="953403"/>
        </a:xfrm>
        <a:prstGeom prst="roundRect">
          <a:avLst/>
        </a:prstGeom>
        <a:gradFill rotWithShape="0">
          <a:gsLst>
            <a:gs pos="0">
              <a:schemeClr val="accent2">
                <a:hueOff val="-2558941"/>
                <a:satOff val="-28848"/>
                <a:lumOff val="353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2558941"/>
                <a:satOff val="-28848"/>
                <a:lumOff val="353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value of the home will be increased when they appeal to potential buyers.</a:t>
          </a:r>
        </a:p>
      </dsp:txBody>
      <dsp:txXfrm>
        <a:off x="46541" y="4158591"/>
        <a:ext cx="6310912" cy="8603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FBBB-B04F-41D5-BF4D-935E46E0F0F8}">
      <dsp:nvSpPr>
        <dsp:cNvPr id="0" name=""/>
        <dsp:cNvSpPr/>
      </dsp:nvSpPr>
      <dsp:spPr>
        <a:xfrm>
          <a:off x="0" y="0"/>
          <a:ext cx="108204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E9A71C-F0B2-4833-9957-835F1C126D2E}">
      <dsp:nvSpPr>
        <dsp:cNvPr id="0" name=""/>
        <dsp:cNvSpPr/>
      </dsp:nvSpPr>
      <dsp:spPr>
        <a:xfrm>
          <a:off x="0" y="0"/>
          <a:ext cx="10820400" cy="4024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 developed a system with numerous components that include an automated door system, windows, a water level monitor, a lawn sprinkler, a light, and a fan.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All things considered, a well-thought-out and executed </a:t>
          </a:r>
          <a:r>
            <a:rPr lang="en-US" sz="2000" kern="1200" dirty="0" err="1"/>
            <a:t>IntelliHome</a:t>
          </a:r>
          <a:r>
            <a:rPr lang="en-US" sz="2000" kern="1200" dirty="0"/>
            <a:t> automation system may significantly raise a house's level of comfort and convenience while enhancing security and energy efficiency.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10820400" cy="4024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85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0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7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2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12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22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5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63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86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74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5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84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2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37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88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08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3881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1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88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795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6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30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5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3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8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6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0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9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4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0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294" r:id="rId2"/>
    <p:sldLayoutId id="2147484293" r:id="rId3"/>
    <p:sldLayoutId id="2147484292" r:id="rId4"/>
    <p:sldLayoutId id="2147484291" r:id="rId5"/>
    <p:sldLayoutId id="2147484290" r:id="rId6"/>
    <p:sldLayoutId id="2147484289" r:id="rId7"/>
    <p:sldLayoutId id="2147484288" r:id="rId8"/>
    <p:sldLayoutId id="2147484287" r:id="rId9"/>
    <p:sldLayoutId id="2147484286" r:id="rId10"/>
    <p:sldLayoutId id="2147484285" r:id="rId11"/>
    <p:sldLayoutId id="21474842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3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4" r:id="rId1"/>
    <p:sldLayoutId id="2147484465" r:id="rId2"/>
    <p:sldLayoutId id="2147484466" r:id="rId3"/>
    <p:sldLayoutId id="2147484467" r:id="rId4"/>
    <p:sldLayoutId id="2147484468" r:id="rId5"/>
    <p:sldLayoutId id="2147484469" r:id="rId6"/>
    <p:sldLayoutId id="2147484470" r:id="rId7"/>
    <p:sldLayoutId id="2147484471" r:id="rId8"/>
    <p:sldLayoutId id="2147484472" r:id="rId9"/>
    <p:sldLayoutId id="2147484473" r:id="rId10"/>
    <p:sldLayoutId id="2147484474" r:id="rId11"/>
    <p:sldLayoutId id="2147484475" r:id="rId12"/>
    <p:sldLayoutId id="2147484476" r:id="rId13"/>
    <p:sldLayoutId id="2147484477" r:id="rId14"/>
    <p:sldLayoutId id="2147484478" r:id="rId15"/>
    <p:sldLayoutId id="2147484479" r:id="rId16"/>
    <p:sldLayoutId id="2147484480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84F1622-F133-4C39-A178-9AE07752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1CABFD-843E-4CBF-740D-75B03296B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100" b="1" dirty="0" err="1"/>
              <a:t>IntelliHome</a:t>
            </a:r>
            <a:r>
              <a:rPr lang="en-US" sz="3100" b="1" dirty="0"/>
              <a:t>: Advancing Smart Living through IoT-Based Home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B0900-8082-CC75-A8B3-9F89FE6F1F19}"/>
              </a:ext>
            </a:extLst>
          </p:cNvPr>
          <p:cNvSpPr txBox="1"/>
          <p:nvPr/>
        </p:nvSpPr>
        <p:spPr>
          <a:xfrm>
            <a:off x="677333" y="2194560"/>
            <a:ext cx="58166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Instructor: Dr. Md Moinuddin Bhuiyan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Name: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1. Snehal Bharat Jadhav (00798842)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2. </a:t>
            </a:r>
            <a:r>
              <a:rPr lang="en-US" dirty="0" err="1"/>
              <a:t>Nishchal</a:t>
            </a:r>
            <a:r>
              <a:rPr lang="en-US" dirty="0"/>
              <a:t> </a:t>
            </a:r>
            <a:r>
              <a:rPr lang="en-US" dirty="0" err="1"/>
              <a:t>Sreevathsa</a:t>
            </a:r>
            <a:r>
              <a:rPr lang="en-US" dirty="0"/>
              <a:t> (00803363)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Department: Cyber Security and Networks</a:t>
            </a:r>
          </a:p>
        </p:txBody>
      </p:sp>
      <p:pic>
        <p:nvPicPr>
          <p:cNvPr id="3" name="image1.jpeg" descr="Logo, company name&#10;&#10;Description automatically generated">
            <a:extLst>
              <a:ext uri="{FF2B5EF4-FFF2-40B4-BE49-F238E27FC236}">
                <a16:creationId xmlns:a16="http://schemas.microsoft.com/office/drawing/2014/main" id="{BF4E6058-D4FE-7754-7A8F-01B962B466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3130" y="1883465"/>
            <a:ext cx="323518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85833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4113">
            <a:extLst>
              <a:ext uri="{FF2B5EF4-FFF2-40B4-BE49-F238E27FC236}">
                <a16:creationId xmlns:a16="http://schemas.microsoft.com/office/drawing/2014/main" id="{5DE20DFA-89DB-4DCD-9C6A-E6F94CA75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116" name="Picture 4115">
            <a:extLst>
              <a:ext uri="{FF2B5EF4-FFF2-40B4-BE49-F238E27FC236}">
                <a16:creationId xmlns:a16="http://schemas.microsoft.com/office/drawing/2014/main" id="{B606DC21-B3AA-4AE9-844F-E667E844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4098" name="Picture 2" descr="graphic showing smart home sytems">
            <a:extLst>
              <a:ext uri="{FF2B5EF4-FFF2-40B4-BE49-F238E27FC236}">
                <a16:creationId xmlns:a16="http://schemas.microsoft.com/office/drawing/2014/main" id="{ADBB352B-3018-5455-A73C-F393399C9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9" b="916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319404-E20D-3DB6-7166-95F3BF5CE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u="sng"/>
              <a:t>Applications:</a:t>
            </a:r>
          </a:p>
        </p:txBody>
      </p:sp>
    </p:spTree>
    <p:extLst>
      <p:ext uri="{BB962C8B-B14F-4D97-AF65-F5344CB8AC3E}">
        <p14:creationId xmlns:p14="http://schemas.microsoft.com/office/powerpoint/2010/main" val="3371085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E5C0-0874-364B-8960-60B0A85C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6379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67DD4D-FB9D-0501-D949-FEEAFF269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596" y="2193925"/>
            <a:ext cx="6862807" cy="4024313"/>
          </a:xfrm>
        </p:spPr>
      </p:pic>
    </p:spTree>
    <p:extLst>
      <p:ext uri="{BB962C8B-B14F-4D97-AF65-F5344CB8AC3E}">
        <p14:creationId xmlns:p14="http://schemas.microsoft.com/office/powerpoint/2010/main" val="67712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89307-AA64-8E06-B2E0-32ED61D0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69" y="1212351"/>
            <a:ext cx="10664576" cy="53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98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574C-A0F5-E1A5-9C88-4AFA652D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solidFill>
                  <a:schemeClr val="tx1"/>
                </a:solidFill>
                <a:cs typeface="Times New Roman" panose="02020603050405020304" pitchFamily="18" charset="0"/>
              </a:rPr>
              <a:t>Conclusion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B660E1-4A33-3796-D7F3-DCD689D9C8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566334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628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626C8E-FB50-4909-8D9D-09E34A8DB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ED006F-534E-46AA-A794-9DAA58BA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32F1E-D682-F985-6CBF-733CDF5E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10" y="1803405"/>
            <a:ext cx="613299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/>
              <a:t>Thank You</a:t>
            </a:r>
          </a:p>
        </p:txBody>
      </p:sp>
      <p:pic>
        <p:nvPicPr>
          <p:cNvPr id="6" name="Picture 3" descr="Bright modern kitchen">
            <a:extLst>
              <a:ext uri="{FF2B5EF4-FFF2-40B4-BE49-F238E27FC236}">
                <a16:creationId xmlns:a16="http://schemas.microsoft.com/office/drawing/2014/main" id="{404345C3-A95E-F139-C234-3811CBFC7F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12" r="4069" b="-2"/>
          <a:stretch/>
        </p:blipFill>
        <p:spPr>
          <a:xfrm>
            <a:off x="1444752" y="1845081"/>
            <a:ext cx="2660904" cy="25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1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88C6C7-D2D8-3E8C-9F1A-564C3707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6" descr="A midsection of a person holding a miniature house">
            <a:extLst>
              <a:ext uri="{FF2B5EF4-FFF2-40B4-BE49-F238E27FC236}">
                <a16:creationId xmlns:a16="http://schemas.microsoft.com/office/drawing/2014/main" id="{B1A88D3C-0D72-3A85-D4EE-DE74D8169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42" b="972"/>
          <a:stretch/>
        </p:blipFill>
        <p:spPr>
          <a:xfrm>
            <a:off x="8072846" y="2935030"/>
            <a:ext cx="3433354" cy="2543183"/>
          </a:xfrm>
          <a:prstGeom prst="rect">
            <a:avLst/>
          </a:prstGeom>
        </p:spPr>
      </p:pic>
      <p:graphicFrame>
        <p:nvGraphicFramePr>
          <p:cNvPr id="84" name="Content Placeholder 2">
            <a:extLst>
              <a:ext uri="{FF2B5EF4-FFF2-40B4-BE49-F238E27FC236}">
                <a16:creationId xmlns:a16="http://schemas.microsoft.com/office/drawing/2014/main" id="{96ACCACC-A710-4D8E-4580-1907B303CB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222856"/>
              </p:ext>
            </p:extLst>
          </p:nvPr>
        </p:nvGraphicFramePr>
        <p:xfrm>
          <a:off x="677333" y="2194560"/>
          <a:ext cx="58166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3224-3835-4745-4E4F-794E19022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49B13-B352-64DB-C3BB-CC16A912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209" y="1664803"/>
            <a:ext cx="5322404" cy="4765813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D68E-B1D4-8A32-AAA2-BDDEE6888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599" y="2194560"/>
            <a:ext cx="6038351" cy="4024125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2000" dirty="0"/>
              <a:t>The number of home appliances that can be controlled remotely is growing daily. This talk will go over some of the current and potential uses.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2000" dirty="0"/>
              <a:t>Home automation makes our lives easier and simpler, and it can save energy as well.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In a real-time environment, we monitor and control the load using a webpage with a user-configurable front end.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2000" dirty="0"/>
              <a:t>The "Internet of Things," where everything has an IP address and can be monitored and accessed remotely, is one step closer to reality with home automation.</a:t>
            </a:r>
          </a:p>
        </p:txBody>
      </p:sp>
    </p:spTree>
    <p:extLst>
      <p:ext uri="{BB962C8B-B14F-4D97-AF65-F5344CB8AC3E}">
        <p14:creationId xmlns:p14="http://schemas.microsoft.com/office/powerpoint/2010/main" val="360862168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E7A1-0D86-FFF6-9329-57CEB781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422" y="630195"/>
            <a:ext cx="8880612" cy="1293028"/>
          </a:xfrm>
        </p:spPr>
        <p:txBody>
          <a:bodyPr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IntelliHome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Automation System?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B6CEA95-E520-99CD-8B6E-3B21125BB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54" y="2253161"/>
            <a:ext cx="8461989" cy="4395183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000" dirty="0" err="1">
                <a:cs typeface="Times New Roman" panose="02020603050405020304" pitchFamily="18" charset="0"/>
              </a:rPr>
              <a:t>IntelliHome</a:t>
            </a:r>
            <a:r>
              <a:rPr lang="en-US" sz="2000" dirty="0">
                <a:cs typeface="Times New Roman" panose="02020603050405020304" pitchFamily="18" charset="0"/>
              </a:rPr>
              <a:t> automation is a method of utilizing cutting-edge technology to improve the security and efficiency of houses. Through the network connection of devices and appliances, homeowners can use their PCs, cellphones, or voice-activated assistants such as Google Assistant or Amazon Alexa to remotely operate their homes.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cs typeface="Times New Roman" panose="02020603050405020304" pitchFamily="18" charset="0"/>
              </a:rPr>
              <a:t>In addition to monitoring energy usage and detecting security breaches, this technology also sends out real-time notifications, which facilitates easier home management and less environmental impact for homeowners.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cs typeface="Times New Roman" panose="02020603050405020304" pitchFamily="18" charset="0"/>
              </a:rPr>
              <a:t>The development of load control is the project's primary goal.</a:t>
            </a:r>
          </a:p>
        </p:txBody>
      </p:sp>
      <p:pic>
        <p:nvPicPr>
          <p:cNvPr id="40" name="Graphic 39" descr="House">
            <a:extLst>
              <a:ext uri="{FF2B5EF4-FFF2-40B4-BE49-F238E27FC236}">
                <a16:creationId xmlns:a16="http://schemas.microsoft.com/office/drawing/2014/main" id="{5F210CFA-FCDD-0873-C985-73E5C0CAA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767" y="2501159"/>
            <a:ext cx="2861078" cy="29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86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0788A9-204B-74AD-4B67-078B5117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764373"/>
            <a:ext cx="6257291" cy="1293028"/>
          </a:xfrm>
        </p:spPr>
        <p:txBody>
          <a:bodyPr>
            <a:normAutofit/>
          </a:bodyPr>
          <a:lstStyle/>
          <a:p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Things: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0EF3D87-B563-56E5-EF1A-B04C7042E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083" y="2194560"/>
            <a:ext cx="7026965" cy="475289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most important technologies in recent years is the Internet of Things. </a:t>
            </a:r>
          </a:p>
          <a:p>
            <a:pPr>
              <a:buClrTx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now feasible for people and technology to communicate continuously thanks to gadgets like the Water Level Monitor, cars, and home appliances that link to the internet via embedded electronics.</a:t>
            </a:r>
          </a:p>
          <a:p>
            <a:pPr>
              <a:buClrTx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phrase "Internet of Things" (IoT) refers to a network of physical objects, such as appliances in homes and other products, that have connectivity and software installed so they can collect and share data online. </a:t>
            </a:r>
          </a:p>
          <a:p>
            <a:pPr>
              <a:buClrTx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E2E0C929-96C6-41B1-A001-566036DF0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740" y="0"/>
            <a:ext cx="500325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the Internet of Things (IoT)">
            <a:extLst>
              <a:ext uri="{FF2B5EF4-FFF2-40B4-BE49-F238E27FC236}">
                <a16:creationId xmlns:a16="http://schemas.microsoft.com/office/drawing/2014/main" id="{E6217DEC-3374-C66A-2C88-595A2D4ED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8" r="32952"/>
          <a:stretch/>
        </p:blipFill>
        <p:spPr bwMode="auto">
          <a:xfrm>
            <a:off x="7519416" y="10"/>
            <a:ext cx="4672584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3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FC70-2920-D0FD-F13B-EF2F0358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16" y="609600"/>
            <a:ext cx="8411686" cy="1320800"/>
          </a:xfrm>
        </p:spPr>
        <p:txBody>
          <a:bodyPr anchor="t">
            <a:noAutofit/>
          </a:bodyPr>
          <a:lstStyle/>
          <a:p>
            <a:pPr>
              <a:buClrTx/>
            </a:pPr>
            <a:br>
              <a:rPr lang="en-US" sz="1800"/>
            </a:br>
            <a:br>
              <a:rPr lang="en-US" sz="1800"/>
            </a:br>
            <a:r>
              <a:rPr lang="en-US" sz="3200" b="1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 Topology:</a:t>
            </a:r>
            <a:br>
              <a:rPr lang="en-US" sz="3200" b="1" kern="10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3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/>
            </a:b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AFE9F-3FB8-510E-9924-1EB0C0B27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9140" y="4846319"/>
            <a:ext cx="45719" cy="199993"/>
          </a:xfrm>
        </p:spPr>
        <p:txBody>
          <a:bodyPr>
            <a:normAutofit fontScale="47500" lnSpcReduction="20000"/>
          </a:bodyPr>
          <a:lstStyle/>
          <a:p>
            <a:pPr>
              <a:buClrTx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1C977-1D18-DEAF-461C-A39DABCA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7" y="1731195"/>
            <a:ext cx="11974530" cy="546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DE20DFA-89DB-4DCD-9C6A-E6F94CA75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06DC21-B3AA-4AE9-844F-E667E844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E3384-EB25-3ADA-D374-67B88FD5B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16993" r="78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1FC70-2920-D0FD-F13B-EF2F0358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buClrTx/>
            </a:pP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Devices Real-Time Monitoring and Controlling.</a:t>
            </a:r>
            <a:br>
              <a:rPr lang="en-US" sz="2400" b="1" dirty="0">
                <a:effectLst/>
              </a:rPr>
            </a:b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618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71AD65-D099-63E2-2056-D79F05A750EE}"/>
              </a:ext>
            </a:extLst>
          </p:cNvPr>
          <p:cNvSpPr txBox="1"/>
          <p:nvPr/>
        </p:nvSpPr>
        <p:spPr>
          <a:xfrm>
            <a:off x="1923862" y="1034716"/>
            <a:ext cx="7676406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Modeling the Simulation Environment: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3003D-F61D-36DB-940B-036F04643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4C94C-8E5B-3776-49C2-4D6C1B98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25" y="1674688"/>
            <a:ext cx="10007030" cy="50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1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FF51E2-169D-4F85-A842-E8413F664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2A6FF-057A-4920-923D-05A12E99E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E220F-15FF-D5E7-AF8D-215318377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891170" cy="5148371"/>
          </a:xfrm>
        </p:spPr>
        <p:txBody>
          <a:bodyPr>
            <a:normAutofit/>
          </a:bodyPr>
          <a:lstStyle/>
          <a:p>
            <a:pPr algn="l"/>
            <a:r>
              <a:rPr lang="en-US" u="sng" dirty="0">
                <a:cs typeface="Times New Roman" panose="02020603050405020304" pitchFamily="18" charset="0"/>
              </a:rPr>
              <a:t>Advantages</a:t>
            </a:r>
            <a:r>
              <a:rPr lang="en-US" u="sng" dirty="0"/>
              <a:t>: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6B580C5-FDC3-585E-5ADD-73516D9AA8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041006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003434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1195</TotalTime>
  <Words>482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BrushVTI</vt:lpstr>
      <vt:lpstr>Vapor Trail</vt:lpstr>
      <vt:lpstr>IntelliHome: Advancing Smart Living through IoT-Based Home Automation</vt:lpstr>
      <vt:lpstr>AGENDA</vt:lpstr>
      <vt:lpstr>Introduction:</vt:lpstr>
      <vt:lpstr>What is IntelliHome Automation System?</vt:lpstr>
      <vt:lpstr>Internet Of Things:</vt:lpstr>
      <vt:lpstr>  Implementation Topology:   </vt:lpstr>
      <vt:lpstr>  Devices Real-Time Monitoring and Controlling.  </vt:lpstr>
      <vt:lpstr>PowerPoint Presentation</vt:lpstr>
      <vt:lpstr>Advantages:</vt:lpstr>
      <vt:lpstr>Applications:</vt:lpstr>
      <vt:lpstr>Results:</vt:lpstr>
      <vt:lpstr>PowerPoint Presentation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AUTOMATION</dc:title>
  <dc:creator>RANJITH PRABHA</dc:creator>
  <cp:lastModifiedBy>Jadhav, Snehal B</cp:lastModifiedBy>
  <cp:revision>36</cp:revision>
  <dcterms:created xsi:type="dcterms:W3CDTF">2023-04-22T13:26:33Z</dcterms:created>
  <dcterms:modified xsi:type="dcterms:W3CDTF">2024-04-21T16:46:03Z</dcterms:modified>
</cp:coreProperties>
</file>